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2"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FF6E649-C160-4158-A759-1734DD98413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0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8394D-FF61-493D-8F97-AEB362547880}"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409027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68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73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567194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78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452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822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7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34730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8394D-FF61-493D-8F97-AEB362547880}"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F6E649-C160-4158-A759-1734DD98413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23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68394D-FF61-493D-8F97-AEB362547880}"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323483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68394D-FF61-493D-8F97-AEB362547880}" type="datetimeFigureOut">
              <a:rPr lang="en-IN" smtClean="0"/>
              <a:t>12-10-2021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F6E649-C160-4158-A759-1734DD98413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49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8394D-FF61-493D-8F97-AEB362547880}" type="datetimeFigureOut">
              <a:rPr lang="en-IN" smtClean="0"/>
              <a:t>12-10-2021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F6E649-C160-4158-A759-1734DD98413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45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8394D-FF61-493D-8F97-AEB362547880}" type="datetimeFigureOut">
              <a:rPr lang="en-IN" smtClean="0"/>
              <a:t>12-10-2021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126927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8394D-FF61-493D-8F97-AEB362547880}"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F6E649-C160-4158-A759-1734DD98413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04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8394D-FF61-493D-8F97-AEB362547880}"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F6E649-C160-4158-A759-1734DD984131}" type="slidenum">
              <a:rPr lang="en-IN" smtClean="0"/>
              <a:t>‹#›</a:t>
            </a:fld>
            <a:endParaRPr lang="en-IN"/>
          </a:p>
        </p:txBody>
      </p:sp>
    </p:spTree>
    <p:extLst>
      <p:ext uri="{BB962C8B-B14F-4D97-AF65-F5344CB8AC3E}">
        <p14:creationId xmlns:p14="http://schemas.microsoft.com/office/powerpoint/2010/main" val="168211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68394D-FF61-493D-8F97-AEB362547880}" type="datetimeFigureOut">
              <a:rPr lang="en-IN" smtClean="0"/>
              <a:t>12-10-2021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F6E649-C160-4158-A759-1734DD984131}" type="slidenum">
              <a:rPr lang="en-IN" smtClean="0"/>
              <a:t>‹#›</a:t>
            </a:fld>
            <a:endParaRPr lang="en-IN"/>
          </a:p>
        </p:txBody>
      </p:sp>
    </p:spTree>
    <p:extLst>
      <p:ext uri="{BB962C8B-B14F-4D97-AF65-F5344CB8AC3E}">
        <p14:creationId xmlns:p14="http://schemas.microsoft.com/office/powerpoint/2010/main" val="455831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70641" y="2120266"/>
            <a:ext cx="9755187" cy="2766528"/>
          </a:xfrm>
        </p:spPr>
        <p:txBody>
          <a:bodyPr>
            <a:normAutofit fontScale="90000"/>
          </a:bodyPr>
          <a:lstStyle/>
          <a:p>
            <a:r>
              <a:rPr lang="en-US" b="1" dirty="0" smtClean="0">
                <a:solidFill>
                  <a:srgbClr val="FF0000"/>
                </a:solidFill>
              </a:rPr>
              <a:t>PPT on </a:t>
            </a:r>
            <a:br>
              <a:rPr lang="en-US" b="1" dirty="0" smtClean="0">
                <a:solidFill>
                  <a:srgbClr val="FF0000"/>
                </a:solidFill>
              </a:rPr>
            </a:br>
            <a:r>
              <a:rPr lang="en-US" b="1" dirty="0" smtClean="0">
                <a:solidFill>
                  <a:srgbClr val="FF0000"/>
                </a:solidFill>
              </a:rPr>
              <a:t>Emergency Provisions in Constitution of India</a:t>
            </a:r>
            <a:br>
              <a:rPr lang="en-US" b="1" dirty="0" smtClean="0">
                <a:solidFill>
                  <a:srgbClr val="FF0000"/>
                </a:solidFill>
              </a:rPr>
            </a:br>
            <a:endParaRPr lang="en-IN" b="1" dirty="0">
              <a:solidFill>
                <a:srgbClr val="FF0000"/>
              </a:solidFill>
            </a:endParaRPr>
          </a:p>
        </p:txBody>
      </p:sp>
    </p:spTree>
    <p:extLst>
      <p:ext uri="{BB962C8B-B14F-4D97-AF65-F5344CB8AC3E}">
        <p14:creationId xmlns:p14="http://schemas.microsoft.com/office/powerpoint/2010/main" val="71013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The Union government can instruct the state to comply with certain financial regulations. The President has the power to reduce the salaries and allowances of all kinds of persons, including the judges of the Supreme Court and the high Courts.</a:t>
            </a:r>
          </a:p>
          <a:p>
            <a:endParaRPr lang="en-US" dirty="0"/>
          </a:p>
          <a:p>
            <a:r>
              <a:rPr lang="en-US" dirty="0"/>
              <a:t>The Union may ask states to reduce the salaries and</a:t>
            </a:r>
          </a:p>
          <a:p>
            <a:r>
              <a:rPr lang="en-US" dirty="0"/>
              <a:t>allowances of all civil servants in connection with the affairs of the state.</a:t>
            </a:r>
          </a:p>
          <a:p>
            <a:r>
              <a:rPr lang="en-US" dirty="0"/>
              <a:t>So far there has been no financial emergency in the country.</a:t>
            </a:r>
            <a:endParaRPr lang="en-IN" dirty="0"/>
          </a:p>
        </p:txBody>
      </p:sp>
    </p:spTree>
    <p:extLst>
      <p:ext uri="{BB962C8B-B14F-4D97-AF65-F5344CB8AC3E}">
        <p14:creationId xmlns:p14="http://schemas.microsoft.com/office/powerpoint/2010/main" val="229803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a:xfrm>
            <a:off x="685801" y="2063396"/>
            <a:ext cx="10287000" cy="3493342"/>
          </a:xfrm>
        </p:spPr>
        <p:txBody>
          <a:bodyPr>
            <a:normAutofit/>
          </a:bodyPr>
          <a:lstStyle/>
          <a:p>
            <a:r>
              <a:rPr lang="en-US" dirty="0"/>
              <a:t>According to </a:t>
            </a:r>
            <a:r>
              <a:rPr lang="en-US" dirty="0" err="1"/>
              <a:t>Dr</a:t>
            </a:r>
            <a:r>
              <a:rPr lang="en-US" dirty="0"/>
              <a:t> </a:t>
            </a:r>
            <a:r>
              <a:rPr lang="en-US" dirty="0" err="1"/>
              <a:t>Babasaheb</a:t>
            </a:r>
            <a:r>
              <a:rPr lang="en-US" dirty="0"/>
              <a:t> </a:t>
            </a:r>
            <a:r>
              <a:rPr lang="en-US" dirty="0" err="1"/>
              <a:t>Ambedkar</a:t>
            </a:r>
            <a:r>
              <a:rPr lang="en-US" dirty="0"/>
              <a:t>,’ The constitution of India is federal as well as unitary. But at the time of crises, it becomes the entire unitary system.</a:t>
            </a:r>
          </a:p>
          <a:p>
            <a:endParaRPr lang="en-US" dirty="0"/>
          </a:p>
          <a:p>
            <a:r>
              <a:rPr lang="en-US" dirty="0"/>
              <a:t>There are three types of emergencies in Indian constitution</a:t>
            </a:r>
          </a:p>
          <a:p>
            <a:r>
              <a:rPr lang="en-US" dirty="0"/>
              <a:t>National Emergency</a:t>
            </a:r>
          </a:p>
          <a:p>
            <a:r>
              <a:rPr lang="en-US" dirty="0"/>
              <a:t>State Emergency</a:t>
            </a:r>
          </a:p>
          <a:p>
            <a:r>
              <a:rPr lang="en-US" dirty="0"/>
              <a:t>Financial Emergency</a:t>
            </a:r>
            <a:endParaRPr lang="en-IN" dirty="0"/>
          </a:p>
        </p:txBody>
      </p:sp>
    </p:spTree>
    <p:extLst>
      <p:ext uri="{BB962C8B-B14F-4D97-AF65-F5344CB8AC3E}">
        <p14:creationId xmlns:p14="http://schemas.microsoft.com/office/powerpoint/2010/main" val="135712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National Emergency</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Article </a:t>
            </a:r>
            <a:r>
              <a:rPr lang="en-US" dirty="0"/>
              <a:t>352 of the constitution of India deals with the National emergency. The President of India has the power to proclaim the national emergency.</a:t>
            </a:r>
          </a:p>
          <a:p>
            <a:endParaRPr lang="en-US" dirty="0"/>
          </a:p>
          <a:p>
            <a:r>
              <a:rPr lang="en-US" dirty="0"/>
              <a:t>If the president satisfied that there is a threat to the security of India or external aggression then the president proclaims the national emergency.</a:t>
            </a:r>
          </a:p>
          <a:p>
            <a:endParaRPr lang="en-US" dirty="0"/>
          </a:p>
          <a:p>
            <a:r>
              <a:rPr lang="en-US" dirty="0" smtClean="0"/>
              <a:t>This </a:t>
            </a:r>
            <a:r>
              <a:rPr lang="en-US" dirty="0"/>
              <a:t>power to proclaim the emergency is not like the president merely on the advice of PM can proclaim an emergency. It is necessary that the Prime minister of India must communicate in writing about an emergency to the president.</a:t>
            </a:r>
          </a:p>
          <a:p>
            <a:endParaRPr lang="en-US" dirty="0"/>
          </a:p>
          <a:p>
            <a:r>
              <a:rPr lang="en-US" dirty="0"/>
              <a:t>There are three grounds on which president of India can proclaim </a:t>
            </a:r>
            <a:r>
              <a:rPr lang="en-US" dirty="0" smtClean="0"/>
              <a:t>emergency.</a:t>
            </a:r>
            <a:endParaRPr lang="en-US" dirty="0"/>
          </a:p>
          <a:p>
            <a:endParaRPr lang="en-US" dirty="0"/>
          </a:p>
        </p:txBody>
      </p:sp>
    </p:spTree>
    <p:extLst>
      <p:ext uri="{BB962C8B-B14F-4D97-AF65-F5344CB8AC3E}">
        <p14:creationId xmlns:p14="http://schemas.microsoft.com/office/powerpoint/2010/main" val="340389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467" y="858129"/>
            <a:ext cx="10621108" cy="5045875"/>
          </a:xfrm>
        </p:spPr>
        <p:txBody>
          <a:bodyPr>
            <a:noAutofit/>
          </a:bodyPr>
          <a:lstStyle/>
          <a:p>
            <a:r>
              <a:rPr lang="en-US" sz="1800" dirty="0"/>
              <a:t>War</a:t>
            </a:r>
          </a:p>
          <a:p>
            <a:r>
              <a:rPr lang="en-US" sz="1800" dirty="0"/>
              <a:t>External aggression</a:t>
            </a:r>
          </a:p>
          <a:p>
            <a:r>
              <a:rPr lang="en-US" sz="1800" dirty="0"/>
              <a:t>Armed rebellion</a:t>
            </a:r>
          </a:p>
          <a:p>
            <a:r>
              <a:rPr lang="en-US" sz="1800" dirty="0"/>
              <a:t>BEFORE the 44 </a:t>
            </a:r>
            <a:r>
              <a:rPr lang="en-US" sz="1800" dirty="0" err="1"/>
              <a:t>th</a:t>
            </a:r>
            <a:r>
              <a:rPr lang="en-US" sz="1800" dirty="0"/>
              <a:t> amendment president had the power to proclaim the emergency on the ground of internal disturbance but the 44th amendment replaced that word and insert armed rebellion to ensure the abuse of emergency power. However, in 1988 article 352 of the constitution of India again amended and allowed the president to proclaim the emergency on the ground of internal disturbance. But After that, it was repealed by the 63rd amendment of the constitution of India and this amendment clearly says that the emergency in this article can only be issued on above mentioned three grounds.</a:t>
            </a:r>
          </a:p>
          <a:p>
            <a:endParaRPr lang="en-US" sz="1800" dirty="0"/>
          </a:p>
          <a:p>
            <a:r>
              <a:rPr lang="en-US" sz="1800" dirty="0"/>
              <a:t>In India, there are four times when the president proclaimed emergency under Article </a:t>
            </a:r>
            <a:r>
              <a:rPr lang="en-US" sz="1800" dirty="0" smtClean="0"/>
              <a:t>352</a:t>
            </a:r>
            <a:endParaRPr lang="en-US" sz="1800" dirty="0"/>
          </a:p>
          <a:p>
            <a:r>
              <a:rPr lang="en-US" sz="1800" dirty="0"/>
              <a:t>At the time of the china war on 26 October 1962.</a:t>
            </a:r>
          </a:p>
          <a:p>
            <a:r>
              <a:rPr lang="en-US" sz="1800" dirty="0"/>
              <a:t>Pakistan war in 1971.</a:t>
            </a:r>
          </a:p>
          <a:p>
            <a:r>
              <a:rPr lang="en-US" sz="1800" dirty="0"/>
              <a:t>On 25 June 1975 on the ground of internal disturbance.</a:t>
            </a:r>
          </a:p>
          <a:p>
            <a:r>
              <a:rPr lang="en-US" sz="1800" dirty="0"/>
              <a:t>Results of the National </a:t>
            </a:r>
            <a:r>
              <a:rPr lang="en-US" sz="1800" dirty="0" smtClean="0"/>
              <a:t>emergency</a:t>
            </a:r>
          </a:p>
          <a:p>
            <a:endParaRPr lang="en-US" sz="1800" dirty="0"/>
          </a:p>
        </p:txBody>
      </p:sp>
    </p:spTree>
    <p:extLst>
      <p:ext uri="{BB962C8B-B14F-4D97-AF65-F5344CB8AC3E}">
        <p14:creationId xmlns:p14="http://schemas.microsoft.com/office/powerpoint/2010/main" val="297354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8" y="1125415"/>
            <a:ext cx="10353821" cy="4722317"/>
          </a:xfrm>
        </p:spPr>
        <p:txBody>
          <a:bodyPr>
            <a:noAutofit/>
          </a:bodyPr>
          <a:lstStyle/>
          <a:p>
            <a:r>
              <a:rPr lang="en-US" sz="1800" dirty="0"/>
              <a:t>Proclamation of emergency made extraordinary changes in administration. as the executive and legislature of the union become more powerful than the state. For instance, the emergency government of India can give a direction to the state on any matter.</a:t>
            </a:r>
          </a:p>
          <a:p>
            <a:endParaRPr lang="en-US" sz="1800" dirty="0"/>
          </a:p>
          <a:p>
            <a:r>
              <a:rPr lang="en-US" sz="1800" dirty="0"/>
              <a:t>Under the emergency, Parliament may extend the period of the house of people for one year at a time. In the emergency, Parliament has the power to legislate on the matters which are given in the State list.</a:t>
            </a:r>
          </a:p>
          <a:p>
            <a:pPr marL="0" indent="0">
              <a:buNone/>
            </a:pPr>
            <a:r>
              <a:rPr lang="en-US" sz="1800" dirty="0"/>
              <a:t> </a:t>
            </a:r>
          </a:p>
          <a:p>
            <a:r>
              <a:rPr lang="en-US" sz="1800" dirty="0"/>
              <a:t>President of India may suspend the division of taxes between the state and the unions and granting aids to them.</a:t>
            </a:r>
          </a:p>
          <a:p>
            <a:endParaRPr lang="en-US" sz="1800" dirty="0"/>
          </a:p>
          <a:p>
            <a:r>
              <a:rPr lang="en-US" sz="1800" dirty="0"/>
              <a:t>Impact on the relationship between the center and the country.</a:t>
            </a:r>
          </a:p>
          <a:p>
            <a:r>
              <a:rPr lang="en-US" sz="1800" dirty="0"/>
              <a:t>The executive power is completely in the hands of the central government. The state can be directed to any subject;</a:t>
            </a:r>
          </a:p>
          <a:p>
            <a:r>
              <a:rPr lang="en-US" sz="1800" dirty="0"/>
              <a:t>the legislature authorizes the center to legislate on the matters included in the state list.</a:t>
            </a:r>
            <a:endParaRPr lang="en-IN" sz="1800" dirty="0"/>
          </a:p>
          <a:p>
            <a:endParaRPr lang="en-IN" sz="1800" dirty="0"/>
          </a:p>
          <a:p>
            <a:endParaRPr lang="en-IN" sz="1800" dirty="0"/>
          </a:p>
        </p:txBody>
      </p:sp>
    </p:spTree>
    <p:extLst>
      <p:ext uri="{BB962C8B-B14F-4D97-AF65-F5344CB8AC3E}">
        <p14:creationId xmlns:p14="http://schemas.microsoft.com/office/powerpoint/2010/main" val="289683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741" y="482472"/>
            <a:ext cx="9601196" cy="3318936"/>
          </a:xfrm>
        </p:spPr>
        <p:txBody>
          <a:bodyPr>
            <a:noAutofit/>
          </a:bodyPr>
          <a:lstStyle/>
          <a:p>
            <a:endParaRPr lang="en-US" sz="1800" dirty="0"/>
          </a:p>
          <a:p>
            <a:r>
              <a:rPr lang="en-US" sz="3600" b="1" dirty="0"/>
              <a:t>2. State Emergency</a:t>
            </a:r>
          </a:p>
          <a:p>
            <a:r>
              <a:rPr lang="en-US" sz="1800" dirty="0"/>
              <a:t>Article 356 of the constitution of India deals with the state emergency. It is the duty of the central government to protect the state and union territories from external aggression, internal disturbance.</a:t>
            </a:r>
          </a:p>
          <a:p>
            <a:endParaRPr lang="en-US" sz="1800" dirty="0"/>
          </a:p>
          <a:p>
            <a:r>
              <a:rPr lang="en-US" sz="1800" dirty="0"/>
              <a:t>it is the duty of the central government to ensure that the state is complying with the provisions of the constitution of India. if the state is failed to comply with the constitution then the president of India proclaims the “state emergency” in that particular state.</a:t>
            </a:r>
          </a:p>
          <a:p>
            <a:pPr marL="0" indent="0">
              <a:buNone/>
            </a:pPr>
            <a:endParaRPr lang="en-US" sz="1800" dirty="0"/>
          </a:p>
          <a:p>
            <a:r>
              <a:rPr lang="en-US" sz="1800" dirty="0"/>
              <a:t>Failure of constitution machinery is the main reason for the state emergency. According to Article 356 of the constitution of India, the president of India can proclaim state emergency either by the report of the government or if President satisfied that the state government failed to work in accordance with the constitution of India.</a:t>
            </a:r>
          </a:p>
          <a:p>
            <a:endParaRPr lang="en-US" sz="1800" dirty="0"/>
          </a:p>
        </p:txBody>
      </p:sp>
    </p:spTree>
    <p:extLst>
      <p:ext uri="{BB962C8B-B14F-4D97-AF65-F5344CB8AC3E}">
        <p14:creationId xmlns:p14="http://schemas.microsoft.com/office/powerpoint/2010/main" val="190708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810" y="878257"/>
            <a:ext cx="9601196" cy="3318936"/>
          </a:xfrm>
        </p:spPr>
        <p:txBody>
          <a:bodyPr>
            <a:noAutofit/>
          </a:bodyPr>
          <a:lstStyle/>
          <a:p>
            <a:r>
              <a:rPr lang="en-US" sz="2000" dirty="0"/>
              <a:t>In a state emergency, except the judicial system, the union government has complete control over the state. When analyzing previous state emergencies, three general reasons mentioned in Article 356 can be determined: a disorder of public order, political instability, corruption, and poor governance.</a:t>
            </a:r>
          </a:p>
          <a:p>
            <a:endParaRPr lang="en-US" sz="2000" dirty="0"/>
          </a:p>
          <a:p>
            <a:r>
              <a:rPr lang="en-US" sz="2000" dirty="0"/>
              <a:t>In </a:t>
            </a:r>
            <a:r>
              <a:rPr lang="en-US" sz="2000" dirty="0" err="1"/>
              <a:t>Rameshwar</a:t>
            </a:r>
            <a:r>
              <a:rPr lang="en-US" sz="2000" dirty="0"/>
              <a:t> Prasad vs Union Of India</a:t>
            </a:r>
          </a:p>
          <a:p>
            <a:endParaRPr lang="en-US" sz="2000" dirty="0"/>
          </a:p>
          <a:p>
            <a:endParaRPr lang="en-US" sz="2000" dirty="0"/>
          </a:p>
          <a:p>
            <a:r>
              <a:rPr lang="en-US" sz="2000" dirty="0"/>
              <a:t>It was held that the President’s statement regarding the dissolution of the Bihar State Assembly under Article 356 violated the Constitution on irrelevant grounds. The court stated that the governor misled the center by recommending the dissolution of the state assembly.</a:t>
            </a:r>
          </a:p>
          <a:p>
            <a:endParaRPr lang="en-US" sz="2000" dirty="0"/>
          </a:p>
          <a:p>
            <a:r>
              <a:rPr lang="en-US" sz="2000" dirty="0"/>
              <a:t>.</a:t>
            </a:r>
            <a:endParaRPr lang="en-IN" sz="2000" dirty="0"/>
          </a:p>
          <a:p>
            <a:endParaRPr lang="en-IN" sz="2000" dirty="0"/>
          </a:p>
        </p:txBody>
      </p:sp>
    </p:spTree>
    <p:extLst>
      <p:ext uri="{BB962C8B-B14F-4D97-AF65-F5344CB8AC3E}">
        <p14:creationId xmlns:p14="http://schemas.microsoft.com/office/powerpoint/2010/main" val="250136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969" y="395786"/>
            <a:ext cx="10168718" cy="3275462"/>
          </a:xfrm>
        </p:spPr>
        <p:txBody>
          <a:bodyPr>
            <a:noAutofit/>
          </a:bodyPr>
          <a:lstStyle/>
          <a:p>
            <a:r>
              <a:rPr lang="en-US" sz="3200" b="1" dirty="0"/>
              <a:t>Effect of State emergency</a:t>
            </a:r>
          </a:p>
          <a:p>
            <a:pPr>
              <a:lnSpc>
                <a:spcPct val="150000"/>
              </a:lnSpc>
            </a:pPr>
            <a:r>
              <a:rPr lang="en-US" sz="1800" dirty="0"/>
              <a:t>The effect of proclamation of the state emergency under Article 356 of the Constitution of India shall be as follows </a:t>
            </a:r>
            <a:r>
              <a:rPr lang="en-US" sz="1800" dirty="0" smtClean="0"/>
              <a:t>–</a:t>
            </a:r>
            <a:endParaRPr lang="en-US" sz="1800" dirty="0"/>
          </a:p>
          <a:p>
            <a:pPr>
              <a:lnSpc>
                <a:spcPct val="150000"/>
              </a:lnSpc>
            </a:pPr>
            <a:r>
              <a:rPr lang="en-US" sz="1800" dirty="0"/>
              <a:t>President of India may declare that the state will run under the authority of parliament and parliament will get power to make laws which are given under state list</a:t>
            </a:r>
            <a:r>
              <a:rPr lang="en-US" sz="1800" dirty="0" smtClean="0"/>
              <a:t>.</a:t>
            </a:r>
            <a:endParaRPr lang="en-US" sz="1800" dirty="0"/>
          </a:p>
          <a:p>
            <a:pPr>
              <a:lnSpc>
                <a:spcPct val="150000"/>
              </a:lnSpc>
            </a:pPr>
            <a:r>
              <a:rPr lang="en-US" sz="1800" dirty="0"/>
              <a:t>During the proclamation of emergency, the President of India may make such provision which appears to him necessary to fulfil the object of proclamation</a:t>
            </a:r>
            <a:r>
              <a:rPr lang="en-US" sz="1800" dirty="0" smtClean="0"/>
              <a:t>.</a:t>
            </a:r>
            <a:endParaRPr lang="en-US" sz="1800" dirty="0"/>
          </a:p>
          <a:p>
            <a:pPr>
              <a:lnSpc>
                <a:spcPct val="150000"/>
              </a:lnSpc>
            </a:pPr>
            <a:r>
              <a:rPr lang="en-US" sz="1800" dirty="0"/>
              <a:t>President of India may suspend the operation of any Constitutional provision relating to anybody or authority in the State</a:t>
            </a:r>
            <a:r>
              <a:rPr lang="en-US" sz="1800" dirty="0" smtClean="0"/>
              <a:t>.</a:t>
            </a:r>
            <a:endParaRPr lang="en-US" sz="1800" dirty="0"/>
          </a:p>
          <a:p>
            <a:pPr>
              <a:lnSpc>
                <a:spcPct val="150000"/>
              </a:lnSpc>
            </a:pPr>
            <a:r>
              <a:rPr lang="en-US" sz="1800" dirty="0"/>
              <a:t>Judiciary will work independently in a state emergency</a:t>
            </a:r>
            <a:r>
              <a:rPr lang="en-US" sz="1800" dirty="0" smtClean="0"/>
              <a:t>.</a:t>
            </a:r>
            <a:endParaRPr lang="en-US" sz="1800" dirty="0"/>
          </a:p>
          <a:p>
            <a:pPr>
              <a:lnSpc>
                <a:spcPct val="150000"/>
              </a:lnSpc>
            </a:pPr>
            <a:r>
              <a:rPr lang="en-US" sz="1800" dirty="0"/>
              <a:t>Supreme court of India and High court can strike down the emergency which proclaims under Article 356 which is based on </a:t>
            </a:r>
            <a:r>
              <a:rPr lang="en-US" sz="1800" dirty="0" err="1"/>
              <a:t>malfide</a:t>
            </a:r>
            <a:r>
              <a:rPr lang="en-US" sz="1800" dirty="0"/>
              <a:t> or irrelevant material</a:t>
            </a:r>
            <a:endParaRPr lang="en-IN" sz="1800" dirty="0"/>
          </a:p>
        </p:txBody>
      </p:sp>
    </p:spTree>
    <p:extLst>
      <p:ext uri="{BB962C8B-B14F-4D97-AF65-F5344CB8AC3E}">
        <p14:creationId xmlns:p14="http://schemas.microsoft.com/office/powerpoint/2010/main" val="34006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Financial Emergency</a:t>
            </a:r>
            <a:br>
              <a:rPr lang="en-US" dirty="0"/>
            </a:b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Article </a:t>
            </a:r>
            <a:r>
              <a:rPr lang="en-US" dirty="0"/>
              <a:t>360 of the Constitution of India gives authority to the president of India to proclaim the financial emergency. However, so far there is no proclamation of financial emergency that has been done. Article 360 of the Constitution of India provides that is the president of India satisfied that there is a threat to the financial stability of India or of any part of the territory of it then he may proclaim the emergency.</a:t>
            </a:r>
          </a:p>
          <a:p>
            <a:endParaRPr lang="en-US" dirty="0"/>
          </a:p>
          <a:p>
            <a:r>
              <a:rPr lang="en-US" dirty="0"/>
              <a:t>Duration of financial emergency is of continuance two months after two months from the date of proclamation it will automatically cease.</a:t>
            </a:r>
          </a:p>
          <a:p>
            <a:pPr marL="0" indent="0">
              <a:buNone/>
            </a:pPr>
            <a:r>
              <a:rPr lang="en-US" dirty="0"/>
              <a:t> </a:t>
            </a:r>
          </a:p>
          <a:p>
            <a:r>
              <a:rPr lang="en-US" dirty="0"/>
              <a:t>During a Financial emergency, president may issue directions for the reduction of salaries and allowances of all. However, it also includes the judges of the supreme court and high court</a:t>
            </a:r>
            <a:endParaRPr lang="en-IN" dirty="0"/>
          </a:p>
        </p:txBody>
      </p:sp>
    </p:spTree>
    <p:extLst>
      <p:ext uri="{BB962C8B-B14F-4D97-AF65-F5344CB8AC3E}">
        <p14:creationId xmlns:p14="http://schemas.microsoft.com/office/powerpoint/2010/main" val="2780720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10</TotalTime>
  <Words>1072</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PPT on  Emergency Provisions in Constitution of India </vt:lpstr>
      <vt:lpstr>Introduction</vt:lpstr>
      <vt:lpstr>1. National Emergency</vt:lpstr>
      <vt:lpstr>PowerPoint Presentation</vt:lpstr>
      <vt:lpstr>PowerPoint Presentation</vt:lpstr>
      <vt:lpstr>PowerPoint Presentation</vt:lpstr>
      <vt:lpstr>PowerPoint Presentation</vt:lpstr>
      <vt:lpstr>PowerPoint Presentation</vt:lpstr>
      <vt:lpstr>3. Financial Emergency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on  Emergency Provisions in Constitution of India </dc:title>
  <dc:creator>HP</dc:creator>
  <cp:lastModifiedBy>HP</cp:lastModifiedBy>
  <cp:revision>2</cp:revision>
  <dcterms:created xsi:type="dcterms:W3CDTF">2021-10-12T18:19:33Z</dcterms:created>
  <dcterms:modified xsi:type="dcterms:W3CDTF">2021-10-12T18:29:36Z</dcterms:modified>
</cp:coreProperties>
</file>