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11/20/2023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11/20/2023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PPT on Writ </a:t>
            </a:r>
            <a:r>
              <a:rPr lang="en-US" b="1" dirty="0"/>
              <a:t>of Mandamus in Indian Constitution</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a:solidFill>
                  <a:schemeClr val="tx1"/>
                </a:solidFill>
              </a:rPr>
              <a:t>Writ of Mandamus in Indian Constitution – The term “Mandamus” is Latin for “We command.” The Writ of Mandamus originates from English common law and has been adopted by several legal systems, including India’s.</a:t>
            </a:r>
          </a:p>
          <a:p>
            <a:endParaRPr lang="en-US" b="1" dirty="0">
              <a:solidFill>
                <a:schemeClr val="tx1"/>
              </a:solidFill>
            </a:endParaRPr>
          </a:p>
        </p:txBody>
      </p:sp>
    </p:spTree>
    <p:extLst>
      <p:ext uri="{BB962C8B-B14F-4D97-AF65-F5344CB8AC3E}">
        <p14:creationId xmlns:p14="http://schemas.microsoft.com/office/powerpoint/2010/main" val="152766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en-US" dirty="0"/>
              <a:t>Writ of Mandamus in the Indian Constitution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Introduction</a:t>
            </a:r>
            <a:endParaRPr lang="en-US" dirty="0"/>
          </a:p>
          <a:p>
            <a:endParaRPr lang="en-US" dirty="0"/>
          </a:p>
          <a:p>
            <a:r>
              <a:rPr lang="en-US" dirty="0"/>
              <a:t>The Indian Constitution is a living document that provides a comprehensive framework for the governance of the country. Among its various provisions, the writs are a crucial component that empowers citizens to seek justice and protect their fundamental rights. One such writ is the ‘Writ of Mandamus,’ a legal remedy that ensures public officials and authorities perform their duties in accordance with the law. This article delves into the concept, significance, and applications of the Writ of Mandamus in the Indian </a:t>
            </a:r>
            <a:r>
              <a:rPr lang="en-US" dirty="0" err="1"/>
              <a:t>cont</a:t>
            </a:r>
            <a:endParaRPr lang="en-US" dirty="0"/>
          </a:p>
        </p:txBody>
      </p:sp>
    </p:spTree>
    <p:extLst>
      <p:ext uri="{BB962C8B-B14F-4D97-AF65-F5344CB8AC3E}">
        <p14:creationId xmlns:p14="http://schemas.microsoft.com/office/powerpoint/2010/main" val="3191207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Origin and Definition</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r>
              <a:rPr lang="en-US" dirty="0"/>
              <a:t>The term “Mandamus” is Latin for “We command.” The Writ of Mandamus originates from English common law and has been adopted by several legal systems, including India’s.</a:t>
            </a:r>
          </a:p>
          <a:p>
            <a:endParaRPr lang="en-US" dirty="0"/>
          </a:p>
          <a:p>
            <a:r>
              <a:rPr lang="en-US" dirty="0"/>
              <a:t>It is enshrined under Article 32 and Article 226 of the Indian Constitution. Article 32 grants the right to move the Supreme Court for the enforcement of fundamental rights, while Article 226 extends a similar provision to High Courts.</a:t>
            </a:r>
          </a:p>
        </p:txBody>
      </p:sp>
    </p:spTree>
    <p:extLst>
      <p:ext uri="{BB962C8B-B14F-4D97-AF65-F5344CB8AC3E}">
        <p14:creationId xmlns:p14="http://schemas.microsoft.com/office/powerpoint/2010/main" val="30575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Purpose and Scope</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r>
              <a:rPr lang="en-US" dirty="0"/>
              <a:t>The Writ of Mandamus serves as a potent tool to ensure that government officials, authorities, and public institutions act within the boundaries of their legal authority and do not exceed their jurisdiction. When a person’s fundamental rights are violated due to the actions or inactions of a public authority, they can seek a Mandamus writ to compel that authority to perform its legal duty.</a:t>
            </a:r>
          </a:p>
        </p:txBody>
      </p:sp>
    </p:spTree>
    <p:extLst>
      <p:ext uri="{BB962C8B-B14F-4D97-AF65-F5344CB8AC3E}">
        <p14:creationId xmlns:p14="http://schemas.microsoft.com/office/powerpoint/2010/main" val="404116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dirty="0"/>
              <a:t>Conditions for Issuing a Mandamus Writ</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t>For </a:t>
            </a:r>
            <a:r>
              <a:rPr lang="en-US" b="1" i="1" dirty="0"/>
              <a:t>a Writ of Mandamus to be granted, certain conditions must be met:</a:t>
            </a:r>
          </a:p>
          <a:p>
            <a:endParaRPr lang="en-US" dirty="0"/>
          </a:p>
          <a:p>
            <a:r>
              <a:rPr lang="en-US" dirty="0"/>
              <a:t>Legal Duty: The petitioner must establish that the authority or official has a clear legal duty to perform the act in question. This duty should be enforceable by a court of law.</a:t>
            </a:r>
          </a:p>
          <a:p>
            <a:endParaRPr lang="en-US" dirty="0"/>
          </a:p>
          <a:p>
            <a:r>
              <a:rPr lang="en-US" dirty="0"/>
              <a:t>Violation of Right: The petitioner’s right must have been violated or denied due to the authority’s failure to perform its duty.</a:t>
            </a:r>
          </a:p>
          <a:p>
            <a:endParaRPr lang="en-US" dirty="0"/>
          </a:p>
          <a:p>
            <a:r>
              <a:rPr lang="en-US" dirty="0"/>
              <a:t>No Alternative Remedy: A Mandamus writ is generally issued when there is no other adequate legal remedy available to the petitioner.</a:t>
            </a:r>
          </a:p>
        </p:txBody>
      </p:sp>
    </p:spTree>
    <p:extLst>
      <p:ext uri="{BB962C8B-B14F-4D97-AF65-F5344CB8AC3E}">
        <p14:creationId xmlns:p14="http://schemas.microsoft.com/office/powerpoint/2010/main" val="317543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Public Duty: The duty in question should be of a public nature and not a purely private matter.</a:t>
            </a:r>
          </a:p>
          <a:p>
            <a:r>
              <a:rPr lang="en-US" dirty="0"/>
              <a:t>Discretionary Acts: A Mandamus writ cannot be issued to control discretionary powers exercised by an authority.</a:t>
            </a:r>
          </a:p>
        </p:txBody>
      </p:sp>
    </p:spTree>
    <p:extLst>
      <p:ext uri="{BB962C8B-B14F-4D97-AF65-F5344CB8AC3E}">
        <p14:creationId xmlns:p14="http://schemas.microsoft.com/office/powerpoint/2010/main" val="380102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Significance and Applications</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a:t>Significance and Applications</a:t>
            </a:r>
          </a:p>
          <a:p>
            <a:r>
              <a:rPr lang="en-US" dirty="0"/>
              <a:t>The Writ of Mandamus plays a crucial role in upholding the principles of the rule of law and ensuring administrative accountability. It acts as a check against abuse of power by public authorities and prevents them from acting arbitrarily or unlawfully.</a:t>
            </a:r>
          </a:p>
        </p:txBody>
      </p:sp>
    </p:spTree>
    <p:extLst>
      <p:ext uri="{BB962C8B-B14F-4D97-AF65-F5344CB8AC3E}">
        <p14:creationId xmlns:p14="http://schemas.microsoft.com/office/powerpoint/2010/main" val="119745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a:t>The scope of the Mandamus writ is broad and covers a range of scenarios, such as:</a:t>
            </a:r>
            <a:br>
              <a:rPr lang="en-US" dirty="0"/>
            </a:br>
            <a:endParaRPr lang="en-US" dirty="0"/>
          </a:p>
        </p:txBody>
      </p:sp>
      <p:sp>
        <p:nvSpPr>
          <p:cNvPr id="3" name="Content Placeholder 2"/>
          <p:cNvSpPr>
            <a:spLocks noGrp="1"/>
          </p:cNvSpPr>
          <p:nvPr>
            <p:ph idx="1"/>
          </p:nvPr>
        </p:nvSpPr>
        <p:spPr>
          <a:xfrm>
            <a:off x="457200" y="1447800"/>
            <a:ext cx="8305800" cy="5410200"/>
          </a:xfrm>
        </p:spPr>
        <p:txBody>
          <a:bodyPr>
            <a:normAutofit fontScale="77500" lnSpcReduction="20000"/>
          </a:bodyPr>
          <a:lstStyle/>
          <a:p>
            <a:pPr marL="0" indent="0">
              <a:buNone/>
            </a:pPr>
            <a:endParaRPr lang="en-US" dirty="0"/>
          </a:p>
          <a:p>
            <a:endParaRPr lang="en-US" dirty="0"/>
          </a:p>
          <a:p>
            <a:r>
              <a:rPr lang="en-US" dirty="0"/>
              <a:t>Enforcing Fundamental Rights: If a fundamental right is violated by a public authority, a Mandamus writ can be sought to compel the authority to take corrective action.</a:t>
            </a:r>
          </a:p>
          <a:p>
            <a:endParaRPr lang="en-US" dirty="0"/>
          </a:p>
          <a:p>
            <a:r>
              <a:rPr lang="en-US" dirty="0"/>
              <a:t>Administrative Efficiency: Mandamus can be used to ensure timely and efficient administrative action, particularly in cases where delays can cause harm or injustice.</a:t>
            </a:r>
          </a:p>
          <a:p>
            <a:endParaRPr lang="en-US" dirty="0"/>
          </a:p>
          <a:p>
            <a:r>
              <a:rPr lang="en-US" dirty="0"/>
              <a:t>Judicial Review: The writ enables the judiciary to review administrative decisions and ensure they are made within the confines of the law.</a:t>
            </a:r>
          </a:p>
          <a:p>
            <a:endParaRPr lang="en-US" dirty="0"/>
          </a:p>
          <a:p>
            <a:endParaRPr lang="en-US" dirty="0"/>
          </a:p>
          <a:p>
            <a:r>
              <a:rPr lang="en-US" dirty="0"/>
              <a:t>Quashing Illegal Orders: When an authority issues an order beyond its jurisdiction or in violation of legal procedures, a Mandamus writ can be sought to quash such an order.</a:t>
            </a:r>
          </a:p>
          <a:p>
            <a:endParaRPr lang="en-US" dirty="0"/>
          </a:p>
          <a:p>
            <a:r>
              <a:rPr lang="en-US" dirty="0"/>
              <a:t>Compelling Duty: Mandamus can be used to force public officials to perform their statutory duties, which can be especially relevant in cases of negligence or dereliction of duty</a:t>
            </a:r>
            <a:r>
              <a:rPr lang="en-US" dirty="0" smtClean="0"/>
              <a:t>.</a:t>
            </a:r>
            <a:endParaRPr lang="en-US" dirty="0"/>
          </a:p>
        </p:txBody>
      </p:sp>
    </p:spTree>
    <p:extLst>
      <p:ext uri="{BB962C8B-B14F-4D97-AF65-F5344CB8AC3E}">
        <p14:creationId xmlns:p14="http://schemas.microsoft.com/office/powerpoint/2010/main" val="420823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Writ of Mandamus is a crucial tool for safeguarding the rights of citizens and upholding the rule of law in India. It empowers individuals to hold public authorities accountable and ensures that administrative actions remain within the bounds of legality and fairness. By invoking the Mandamus writ, citizens can seek timely relief when faced with violations of their fundamental rights or instances of administrative negligence. This writ stands as a testament to the Indian Constitution’s commitment to justice, equality, and the protection of citizens’ rights.</a:t>
            </a:r>
          </a:p>
        </p:txBody>
      </p:sp>
    </p:spTree>
    <p:extLst>
      <p:ext uri="{BB962C8B-B14F-4D97-AF65-F5344CB8AC3E}">
        <p14:creationId xmlns:p14="http://schemas.microsoft.com/office/powerpoint/2010/main" val="2709333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741</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PPT on Writ of Mandamus in Indian Constitution</vt:lpstr>
      <vt:lpstr>Writ of Mandamus in the Indian Constitution </vt:lpstr>
      <vt:lpstr>Origin and Definition </vt:lpstr>
      <vt:lpstr>Purpose and Scope </vt:lpstr>
      <vt:lpstr>Conditions for Issuing a Mandamus Writ </vt:lpstr>
      <vt:lpstr>PowerPoint Presentation</vt:lpstr>
      <vt:lpstr>Significance and Applications </vt:lpstr>
      <vt:lpstr>The scope of the Mandamus writ is broad and covers a range of scenarios, such as: </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on Writ of Mandamus in Indian Constitution</dc:title>
  <dc:creator>avi chandugade</dc:creator>
  <cp:lastModifiedBy>avi chandugade</cp:lastModifiedBy>
  <cp:revision>1</cp:revision>
  <dcterms:created xsi:type="dcterms:W3CDTF">2006-08-16T00:00:00Z</dcterms:created>
  <dcterms:modified xsi:type="dcterms:W3CDTF">2023-11-20T05:13:37Z</dcterms:modified>
</cp:coreProperties>
</file>